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69" r:id="rId16"/>
    <p:sldId id="270" r:id="rId1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5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171FCB55-0C1E-46D7-8D7D-2FC6635F5209}" type="datetimeFigureOut">
              <a:rPr lang="nl-NL" smtClean="0"/>
              <a:t>30-10-2013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3444156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71FCB55-0C1E-46D7-8D7D-2FC6635F5209}" type="datetimeFigureOut">
              <a:rPr lang="nl-NL" smtClean="0"/>
              <a:t>30-10-2013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152416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71FCB55-0C1E-46D7-8D7D-2FC6635F5209}" type="datetimeFigureOut">
              <a:rPr lang="nl-NL" smtClean="0"/>
              <a:t>30-10-2013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321097694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71FCB55-0C1E-46D7-8D7D-2FC6635F5209}" type="datetimeFigureOut">
              <a:rPr lang="nl-NL" smtClean="0"/>
              <a:t>30-10-2013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3790110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71FCB55-0C1E-46D7-8D7D-2FC6635F5209}" type="datetimeFigureOut">
              <a:rPr lang="nl-NL" smtClean="0"/>
              <a:t>30-10-2013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414570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71FCB55-0C1E-46D7-8D7D-2FC6635F5209}" type="datetimeFigureOut">
              <a:rPr lang="nl-NL" smtClean="0"/>
              <a:t>30-10-2013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2254213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71FCB55-0C1E-46D7-8D7D-2FC6635F5209}" type="datetimeFigureOut">
              <a:rPr lang="nl-NL" smtClean="0"/>
              <a:t>30-10-2013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28940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71FCB55-0C1E-46D7-8D7D-2FC6635F5209}" type="datetimeFigureOut">
              <a:rPr lang="nl-NL" smtClean="0"/>
              <a:t>30-10-2013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378217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71FCB55-0C1E-46D7-8D7D-2FC6635F5209}" type="datetimeFigureOut">
              <a:rPr lang="nl-NL" smtClean="0"/>
              <a:t>30-10-2013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3424211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71FCB55-0C1E-46D7-8D7D-2FC6635F5209}" type="datetimeFigureOut">
              <a:rPr lang="nl-NL" smtClean="0"/>
              <a:t>30-10-2013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1088049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71FCB55-0C1E-46D7-8D7D-2FC6635F5209}" type="datetimeFigureOut">
              <a:rPr lang="nl-NL" smtClean="0"/>
              <a:t>30-10-2013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928EB2B-1C7A-4B1D-95BC-C51A98F919FA}" type="slidenum">
              <a:rPr lang="nl-NL" smtClean="0"/>
              <a:t>‹nr.›</a:t>
            </a:fld>
            <a:endParaRPr lang="nl-NL"/>
          </a:p>
        </p:txBody>
      </p:sp>
    </p:spTree>
    <p:extLst>
      <p:ext uri="{BB962C8B-B14F-4D97-AF65-F5344CB8AC3E}">
        <p14:creationId xmlns:p14="http://schemas.microsoft.com/office/powerpoint/2010/main" val="4125153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1FCB55-0C1E-46D7-8D7D-2FC6635F5209}" type="datetimeFigureOut">
              <a:rPr lang="nl-NL" smtClean="0"/>
              <a:t>30-10-2013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28EB2B-1C7A-4B1D-95BC-C51A98F919FA}" type="slidenum">
              <a:rPr lang="nl-NL" smtClean="0"/>
              <a:t>‹nr.›</a:t>
            </a:fld>
            <a:endParaRPr lang="nl-NL"/>
          </a:p>
        </p:txBody>
      </p:sp>
    </p:spTree>
    <p:extLst>
      <p:ext uri="{BB962C8B-B14F-4D97-AF65-F5344CB8AC3E}">
        <p14:creationId xmlns:p14="http://schemas.microsoft.com/office/powerpoint/2010/main" val="38750025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Feedback geven &amp; ontvangen</a:t>
            </a:r>
            <a:endParaRPr lang="nl-NL" dirty="0"/>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42933528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7 tips voor effectieve feedback</a:t>
            </a:r>
            <a:endParaRPr lang="nl-NL" dirty="0"/>
          </a:p>
        </p:txBody>
      </p:sp>
      <p:sp>
        <p:nvSpPr>
          <p:cNvPr id="3" name="Tijdelijke aanduiding voor inhoud 2"/>
          <p:cNvSpPr>
            <a:spLocks noGrp="1"/>
          </p:cNvSpPr>
          <p:nvPr>
            <p:ph idx="1"/>
          </p:nvPr>
        </p:nvSpPr>
        <p:spPr/>
        <p:txBody>
          <a:bodyPr/>
          <a:lstStyle/>
          <a:p>
            <a:pPr marL="514350" indent="-514350">
              <a:buFont typeface="+mj-lt"/>
              <a:buAutoNum type="arabicPeriod"/>
            </a:pPr>
            <a:r>
              <a:rPr lang="nl-NL" dirty="0" smtClean="0"/>
              <a:t>Richt je op het resultaat</a:t>
            </a:r>
          </a:p>
          <a:p>
            <a:pPr marL="514350" indent="-514350">
              <a:buFont typeface="+mj-lt"/>
              <a:buAutoNum type="arabicPeriod"/>
            </a:pPr>
            <a:r>
              <a:rPr lang="nl-NL" dirty="0" smtClean="0"/>
              <a:t>Begin met positieve feedback</a:t>
            </a:r>
          </a:p>
          <a:p>
            <a:pPr marL="514350" indent="-514350">
              <a:buFont typeface="+mj-lt"/>
              <a:buAutoNum type="arabicPeriod"/>
            </a:pPr>
            <a:r>
              <a:rPr lang="nl-NL" dirty="0" smtClean="0"/>
              <a:t>Houd het bij jezelf</a:t>
            </a:r>
          </a:p>
          <a:p>
            <a:pPr marL="514350" indent="-514350">
              <a:buFont typeface="+mj-lt"/>
              <a:buAutoNum type="arabicPeriod"/>
            </a:pPr>
            <a:r>
              <a:rPr lang="nl-NL" dirty="0" smtClean="0"/>
              <a:t>Focus op gedrag of acties</a:t>
            </a:r>
          </a:p>
          <a:p>
            <a:pPr marL="514350" indent="-514350">
              <a:buFont typeface="+mj-lt"/>
              <a:buAutoNum type="arabicPeriod"/>
            </a:pPr>
            <a:r>
              <a:rPr lang="nl-NL" dirty="0" smtClean="0"/>
              <a:t>Wees specifiek en concreet</a:t>
            </a:r>
          </a:p>
          <a:p>
            <a:pPr marL="514350" indent="-514350">
              <a:buFont typeface="+mj-lt"/>
              <a:buAutoNum type="arabicPeriod"/>
            </a:pPr>
            <a:r>
              <a:rPr lang="nl-NL" dirty="0" smtClean="0"/>
              <a:t>Controleer of de ontvanger het begrijpt</a:t>
            </a:r>
          </a:p>
          <a:p>
            <a:pPr marL="514350" indent="-514350">
              <a:buFont typeface="+mj-lt"/>
              <a:buAutoNum type="arabicPeriod"/>
            </a:pPr>
            <a:r>
              <a:rPr lang="nl-NL" dirty="0" smtClean="0"/>
              <a:t>Bied ruimte voor reactie</a:t>
            </a:r>
            <a:endParaRPr lang="nl-NL" dirty="0"/>
          </a:p>
        </p:txBody>
      </p:sp>
    </p:spTree>
    <p:extLst>
      <p:ext uri="{BB962C8B-B14F-4D97-AF65-F5344CB8AC3E}">
        <p14:creationId xmlns:p14="http://schemas.microsoft.com/office/powerpoint/2010/main" val="1294668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Oefening 1</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sz="2800" dirty="0" smtClean="0"/>
              <a:t>Ga met zijn tweeën tegenover elkaar zitten. De eerste ronde: de een bekijkt de ander en verwoordt een minuut lang wat hij voor gedrag bij de ander ziet en/of hoort. Bijvoorbeeld: “Ik zie je met je ogen knipperen.” “Ik hoor je zuchten.” “Ik zie dat je je ene been over je andere slaat,” enzovoorts. Alleen maar waarnemingen. Degene die geobserveerd wordt, zegt niets, behalve als de ander de fout ingaat. Dan kan die het opnieuw proberen.</a:t>
            </a:r>
            <a:endParaRPr lang="nl-NL" sz="2800" dirty="0"/>
          </a:p>
        </p:txBody>
      </p:sp>
    </p:spTree>
    <p:extLst>
      <p:ext uri="{BB962C8B-B14F-4D97-AF65-F5344CB8AC3E}">
        <p14:creationId xmlns:p14="http://schemas.microsoft.com/office/powerpoint/2010/main" val="23136493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Oefening 2</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sz="2800" dirty="0" smtClean="0"/>
              <a:t>In de tweede minuut benoem je eerst wat je ziet en daarna vertel je wat het effect daarvan op jou is. Bijvoorbeeld: “Ik zie je met je ogen knipperen. Ik word er ongedurig van.” “Ik hoor je zuchten. Ik voel met je mee, want ik vind het ook een gedoe!” “Ik zie dat je je ene been over je andere slaat. Ik voel hier helemaal niets bij, ik weet niet wat ik zou moeten voelen.” Desgewenst wissel je van rol, na de twee rondes.</a:t>
            </a:r>
            <a:endParaRPr lang="nl-NL" sz="2800" dirty="0"/>
          </a:p>
        </p:txBody>
      </p:sp>
    </p:spTree>
    <p:extLst>
      <p:ext uri="{BB962C8B-B14F-4D97-AF65-F5344CB8AC3E}">
        <p14:creationId xmlns:p14="http://schemas.microsoft.com/office/powerpoint/2010/main" val="42545302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Hoe ontvang je feedback?</a:t>
            </a:r>
            <a:endParaRPr lang="nl-NL" dirty="0"/>
          </a:p>
        </p:txBody>
      </p:sp>
      <p:sp>
        <p:nvSpPr>
          <p:cNvPr id="3" name="Tijdelijke aanduiding voor inhoud 2"/>
          <p:cNvSpPr>
            <a:spLocks noGrp="1"/>
          </p:cNvSpPr>
          <p:nvPr>
            <p:ph idx="1"/>
          </p:nvPr>
        </p:nvSpPr>
        <p:spPr/>
        <p:txBody>
          <a:bodyPr/>
          <a:lstStyle/>
          <a:p>
            <a:pPr marL="514350" indent="-514350">
              <a:buFont typeface="+mj-lt"/>
              <a:buAutoNum type="arabicPeriod"/>
            </a:pPr>
            <a:r>
              <a:rPr lang="nl-NL" dirty="0" smtClean="0"/>
              <a:t>Luister geïnteresseerd</a:t>
            </a:r>
          </a:p>
          <a:p>
            <a:pPr marL="514350" indent="-514350">
              <a:buFont typeface="+mj-lt"/>
              <a:buAutoNum type="arabicPeriod"/>
            </a:pPr>
            <a:r>
              <a:rPr lang="nl-NL" dirty="0" smtClean="0"/>
              <a:t>Neem de tijd, je hoeft niet meteen te reageren</a:t>
            </a:r>
          </a:p>
          <a:p>
            <a:pPr marL="514350" indent="-514350">
              <a:buFont typeface="+mj-lt"/>
              <a:buAutoNum type="arabicPeriod"/>
            </a:pPr>
            <a:r>
              <a:rPr lang="nl-NL" dirty="0" smtClean="0"/>
              <a:t>Vraag door als je het niet begrijpt</a:t>
            </a:r>
          </a:p>
          <a:p>
            <a:pPr marL="514350" indent="-514350">
              <a:buFont typeface="+mj-lt"/>
              <a:buAutoNum type="arabicPeriod"/>
            </a:pPr>
            <a:r>
              <a:rPr lang="nl-NL" dirty="0" smtClean="0"/>
              <a:t>En geef het aan als dat wel het geval is</a:t>
            </a:r>
          </a:p>
          <a:p>
            <a:pPr marL="514350" indent="-514350">
              <a:buFont typeface="+mj-lt"/>
              <a:buAutoNum type="arabicPeriod"/>
            </a:pPr>
            <a:r>
              <a:rPr lang="nl-NL" dirty="0" smtClean="0"/>
              <a:t>Bespreek verbeteracties</a:t>
            </a:r>
          </a:p>
          <a:p>
            <a:pPr marL="514350" indent="-514350">
              <a:buFont typeface="+mj-lt"/>
              <a:buAutoNum type="arabicPeriod"/>
            </a:pPr>
            <a:r>
              <a:rPr lang="nl-NL" dirty="0" smtClean="0"/>
              <a:t>Hoe kunnen anderen helpen?</a:t>
            </a:r>
          </a:p>
          <a:p>
            <a:endParaRPr lang="nl-NL" dirty="0"/>
          </a:p>
        </p:txBody>
      </p:sp>
    </p:spTree>
    <p:extLst>
      <p:ext uri="{BB962C8B-B14F-4D97-AF65-F5344CB8AC3E}">
        <p14:creationId xmlns:p14="http://schemas.microsoft.com/office/powerpoint/2010/main" val="39877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Oefening 3</a:t>
            </a:r>
            <a:endParaRPr lang="nl-NL" dirty="0"/>
          </a:p>
        </p:txBody>
      </p:sp>
      <p:sp>
        <p:nvSpPr>
          <p:cNvPr id="3" name="Tijdelijke aanduiding voor inhoud 2"/>
          <p:cNvSpPr>
            <a:spLocks noGrp="1"/>
          </p:cNvSpPr>
          <p:nvPr>
            <p:ph idx="1"/>
          </p:nvPr>
        </p:nvSpPr>
        <p:spPr/>
        <p:txBody>
          <a:bodyPr/>
          <a:lstStyle/>
          <a:p>
            <a:pPr marL="0" indent="0">
              <a:buNone/>
            </a:pPr>
            <a:r>
              <a:rPr lang="nl-NL" dirty="0" smtClean="0"/>
              <a:t>Herhaal oefening 2, maar deze keer reageert de ander wel door de feedback te ontvangen. Neem alle 6 tips mee voor het ontvangen van de feedback.</a:t>
            </a:r>
            <a:endParaRPr lang="nl-NL" dirty="0"/>
          </a:p>
        </p:txBody>
      </p:sp>
    </p:spTree>
    <p:extLst>
      <p:ext uri="{BB962C8B-B14F-4D97-AF65-F5344CB8AC3E}">
        <p14:creationId xmlns:p14="http://schemas.microsoft.com/office/powerpoint/2010/main" val="19054580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Tot slot</a:t>
            </a:r>
            <a:endParaRPr lang="nl-NL" dirty="0"/>
          </a:p>
        </p:txBody>
      </p:sp>
      <p:sp>
        <p:nvSpPr>
          <p:cNvPr id="3" name="Tijdelijke aanduiding voor inhoud 2"/>
          <p:cNvSpPr>
            <a:spLocks noGrp="1"/>
          </p:cNvSpPr>
          <p:nvPr>
            <p:ph idx="1"/>
          </p:nvPr>
        </p:nvSpPr>
        <p:spPr/>
        <p:txBody>
          <a:bodyPr/>
          <a:lstStyle/>
          <a:p>
            <a:r>
              <a:rPr lang="nl-NL" dirty="0" smtClean="0"/>
              <a:t>Feedback is een wederkerige zaak</a:t>
            </a:r>
          </a:p>
          <a:p>
            <a:endParaRPr lang="nl-NL" dirty="0"/>
          </a:p>
          <a:p>
            <a:pPr marL="0" indent="0">
              <a:buNone/>
            </a:pPr>
            <a:endParaRPr lang="nl-NL"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4095" t="18849" r="43108" b="41071"/>
          <a:stretch/>
        </p:blipFill>
        <p:spPr bwMode="auto">
          <a:xfrm>
            <a:off x="2627784" y="2564904"/>
            <a:ext cx="4267200" cy="2931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950398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Feedback</a:t>
            </a:r>
            <a:endParaRPr lang="nl-NL" dirty="0"/>
          </a:p>
        </p:txBody>
      </p:sp>
      <p:sp>
        <p:nvSpPr>
          <p:cNvPr id="3" name="Tijdelijke aanduiding voor inhoud 2"/>
          <p:cNvSpPr>
            <a:spLocks noGrp="1"/>
          </p:cNvSpPr>
          <p:nvPr>
            <p:ph idx="1"/>
          </p:nvPr>
        </p:nvSpPr>
        <p:spPr/>
        <p:txBody>
          <a:bodyPr/>
          <a:lstStyle/>
          <a:p>
            <a:r>
              <a:rPr lang="nl-NL" dirty="0" smtClean="0"/>
              <a:t>Draagt bij aan het leren van de hele organisatie!</a:t>
            </a:r>
            <a:endParaRPr lang="nl-NL" dirty="0"/>
          </a:p>
        </p:txBody>
      </p:sp>
    </p:spTree>
    <p:extLst>
      <p:ext uri="{BB962C8B-B14F-4D97-AF65-F5344CB8AC3E}">
        <p14:creationId xmlns:p14="http://schemas.microsoft.com/office/powerpoint/2010/main" val="3839849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feedback?</a:t>
            </a:r>
            <a:endParaRPr lang="nl-NL" dirty="0"/>
          </a:p>
        </p:txBody>
      </p:sp>
      <p:sp>
        <p:nvSpPr>
          <p:cNvPr id="3" name="Tijdelijke aanduiding voor inhoud 2"/>
          <p:cNvSpPr>
            <a:spLocks noGrp="1"/>
          </p:cNvSpPr>
          <p:nvPr>
            <p:ph idx="1"/>
          </p:nvPr>
        </p:nvSpPr>
        <p:spPr/>
        <p:txBody>
          <a:bodyPr/>
          <a:lstStyle/>
          <a:p>
            <a:r>
              <a:rPr lang="nl-NL" dirty="0" smtClean="0"/>
              <a:t>Uitspraken om </a:t>
            </a:r>
            <a:r>
              <a:rPr lang="nl-NL" u="sng" dirty="0" smtClean="0"/>
              <a:t>gedrag</a:t>
            </a:r>
            <a:r>
              <a:rPr lang="nl-NL" dirty="0" smtClean="0"/>
              <a:t> bij te sturen richting een </a:t>
            </a:r>
            <a:r>
              <a:rPr lang="nl-NL" u="sng" dirty="0" smtClean="0"/>
              <a:t>doel</a:t>
            </a:r>
          </a:p>
          <a:p>
            <a:endParaRPr lang="nl-NL" dirty="0"/>
          </a:p>
          <a:p>
            <a:r>
              <a:rPr lang="nl-NL" dirty="0" smtClean="0"/>
              <a:t>Feedback is heel vanzelfsprekend in de interactie tussen zender en ontvanger</a:t>
            </a:r>
            <a:endParaRPr lang="nl-NL" dirty="0"/>
          </a:p>
        </p:txBody>
      </p:sp>
    </p:spTree>
    <p:extLst>
      <p:ext uri="{BB962C8B-B14F-4D97-AF65-F5344CB8AC3E}">
        <p14:creationId xmlns:p14="http://schemas.microsoft.com/office/powerpoint/2010/main" val="2988866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Feedback is </a:t>
            </a:r>
            <a:r>
              <a:rPr lang="nl-NL" b="1" dirty="0" smtClean="0"/>
              <a:t>niet</a:t>
            </a:r>
            <a:endParaRPr lang="nl-NL" dirty="0"/>
          </a:p>
        </p:txBody>
      </p:sp>
      <p:sp>
        <p:nvSpPr>
          <p:cNvPr id="3" name="Tijdelijke aanduiding voor inhoud 2"/>
          <p:cNvSpPr>
            <a:spLocks noGrp="1"/>
          </p:cNvSpPr>
          <p:nvPr>
            <p:ph idx="1"/>
          </p:nvPr>
        </p:nvSpPr>
        <p:spPr/>
        <p:txBody>
          <a:bodyPr/>
          <a:lstStyle/>
          <a:p>
            <a:r>
              <a:rPr lang="nl-NL" dirty="0" smtClean="0"/>
              <a:t>Feedback is geen kritiek of beoordeling!!</a:t>
            </a:r>
          </a:p>
          <a:p>
            <a:endParaRPr lang="nl-NL" dirty="0"/>
          </a:p>
          <a:p>
            <a:r>
              <a:rPr lang="nl-NL" dirty="0" smtClean="0"/>
              <a:t>Het gaat er niet om iemand persoonlijk af te branden</a:t>
            </a:r>
            <a:endParaRPr lang="nl-NL" dirty="0"/>
          </a:p>
        </p:txBody>
      </p:sp>
    </p:spTree>
    <p:extLst>
      <p:ext uri="{BB962C8B-B14F-4D97-AF65-F5344CB8AC3E}">
        <p14:creationId xmlns:p14="http://schemas.microsoft.com/office/powerpoint/2010/main" val="2767081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Vormen van feedback</a:t>
            </a:r>
            <a:endParaRPr lang="nl-NL" dirty="0"/>
          </a:p>
        </p:txBody>
      </p:sp>
      <p:sp>
        <p:nvSpPr>
          <p:cNvPr id="3" name="Tijdelijke aanduiding voor inhoud 2"/>
          <p:cNvSpPr>
            <a:spLocks noGrp="1"/>
          </p:cNvSpPr>
          <p:nvPr>
            <p:ph idx="1"/>
          </p:nvPr>
        </p:nvSpPr>
        <p:spPr/>
        <p:txBody>
          <a:bodyPr/>
          <a:lstStyle/>
          <a:p>
            <a:r>
              <a:rPr lang="nl-NL" dirty="0" smtClean="0"/>
              <a:t>Er zijn twee vormen van feedback:</a:t>
            </a:r>
          </a:p>
          <a:p>
            <a:endParaRPr lang="nl-NL" dirty="0"/>
          </a:p>
          <a:p>
            <a:r>
              <a:rPr lang="nl-NL" dirty="0" smtClean="0"/>
              <a:t>Positieve feedback</a:t>
            </a:r>
          </a:p>
          <a:p>
            <a:r>
              <a:rPr lang="nl-NL" dirty="0" smtClean="0"/>
              <a:t>Negatieve feedback</a:t>
            </a:r>
            <a:endParaRPr lang="nl-NL" dirty="0"/>
          </a:p>
        </p:txBody>
      </p:sp>
    </p:spTree>
    <p:extLst>
      <p:ext uri="{BB962C8B-B14F-4D97-AF65-F5344CB8AC3E}">
        <p14:creationId xmlns:p14="http://schemas.microsoft.com/office/powerpoint/2010/main" val="19562904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Positieve feedback</a:t>
            </a:r>
            <a:endParaRPr lang="nl-NL" dirty="0"/>
          </a:p>
        </p:txBody>
      </p:sp>
      <p:sp>
        <p:nvSpPr>
          <p:cNvPr id="3" name="Tijdelijke aanduiding voor inhoud 2"/>
          <p:cNvSpPr>
            <a:spLocks noGrp="1"/>
          </p:cNvSpPr>
          <p:nvPr>
            <p:ph idx="1"/>
          </p:nvPr>
        </p:nvSpPr>
        <p:spPr/>
        <p:txBody>
          <a:bodyPr/>
          <a:lstStyle/>
          <a:p>
            <a:r>
              <a:rPr lang="nl-NL" dirty="0" smtClean="0"/>
              <a:t>Bestendigen &amp; uitbreiden van gedrag</a:t>
            </a:r>
          </a:p>
          <a:p>
            <a:pPr marL="0" indent="0">
              <a:buNone/>
            </a:pPr>
            <a:endParaRPr lang="nl-NL" dirty="0"/>
          </a:p>
        </p:txBody>
      </p:sp>
    </p:spTree>
    <p:extLst>
      <p:ext uri="{BB962C8B-B14F-4D97-AF65-F5344CB8AC3E}">
        <p14:creationId xmlns:p14="http://schemas.microsoft.com/office/powerpoint/2010/main" val="2537259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Negatieve feedback</a:t>
            </a:r>
            <a:endParaRPr lang="nl-NL" dirty="0"/>
          </a:p>
        </p:txBody>
      </p:sp>
      <p:sp>
        <p:nvSpPr>
          <p:cNvPr id="3" name="Tijdelijke aanduiding voor inhoud 2"/>
          <p:cNvSpPr>
            <a:spLocks noGrp="1"/>
          </p:cNvSpPr>
          <p:nvPr>
            <p:ph idx="1"/>
          </p:nvPr>
        </p:nvSpPr>
        <p:spPr/>
        <p:txBody>
          <a:bodyPr/>
          <a:lstStyle/>
          <a:p>
            <a:r>
              <a:rPr lang="nl-NL" dirty="0" smtClean="0"/>
              <a:t>Veranderen van gedrag</a:t>
            </a:r>
            <a:endParaRPr lang="nl-NL" dirty="0"/>
          </a:p>
        </p:txBody>
      </p:sp>
    </p:spTree>
    <p:extLst>
      <p:ext uri="{BB962C8B-B14F-4D97-AF65-F5344CB8AC3E}">
        <p14:creationId xmlns:p14="http://schemas.microsoft.com/office/powerpoint/2010/main" val="2872608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Waarom feedback</a:t>
            </a:r>
            <a:endParaRPr lang="nl-NL" dirty="0"/>
          </a:p>
        </p:txBody>
      </p:sp>
      <p:sp>
        <p:nvSpPr>
          <p:cNvPr id="3" name="Tijdelijke aanduiding voor inhoud 2"/>
          <p:cNvSpPr>
            <a:spLocks noGrp="1"/>
          </p:cNvSpPr>
          <p:nvPr>
            <p:ph idx="1"/>
          </p:nvPr>
        </p:nvSpPr>
        <p:spPr/>
        <p:txBody>
          <a:bodyPr/>
          <a:lstStyle/>
          <a:p>
            <a:r>
              <a:rPr lang="nl-NL" dirty="0" smtClean="0"/>
              <a:t>Om als team te leren</a:t>
            </a:r>
          </a:p>
          <a:p>
            <a:r>
              <a:rPr lang="nl-NL" dirty="0" smtClean="0"/>
              <a:t>Om beter en effectief samen te werken</a:t>
            </a:r>
          </a:p>
          <a:p>
            <a:r>
              <a:rPr lang="nl-NL" dirty="0" smtClean="0"/>
              <a:t>Om betere resultaten te behalen</a:t>
            </a:r>
          </a:p>
          <a:p>
            <a:r>
              <a:rPr lang="nl-NL" dirty="0" smtClean="0"/>
              <a:t>Voor een goed gesprek over werk</a:t>
            </a:r>
          </a:p>
          <a:p>
            <a:endParaRPr lang="nl-NL" dirty="0"/>
          </a:p>
          <a:p>
            <a:r>
              <a:rPr lang="nl-NL" dirty="0" smtClean="0"/>
              <a:t>En…. Om iets over jezelf te leren</a:t>
            </a:r>
            <a:endParaRPr lang="nl-NL" dirty="0"/>
          </a:p>
        </p:txBody>
      </p:sp>
    </p:spTree>
    <p:extLst>
      <p:ext uri="{BB962C8B-B14F-4D97-AF65-F5344CB8AC3E}">
        <p14:creationId xmlns:p14="http://schemas.microsoft.com/office/powerpoint/2010/main" val="1824379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Feedback helpt</a:t>
            </a:r>
            <a:endParaRPr lang="nl-NL" dirty="0"/>
          </a:p>
        </p:txBody>
      </p:sp>
      <p:sp>
        <p:nvSpPr>
          <p:cNvPr id="3" name="Tijdelijke aanduiding voor inhoud 2"/>
          <p:cNvSpPr>
            <a:spLocks noGrp="1"/>
          </p:cNvSpPr>
          <p:nvPr>
            <p:ph idx="1"/>
          </p:nvPr>
        </p:nvSpPr>
        <p:spPr/>
        <p:txBody>
          <a:bodyPr/>
          <a:lstStyle/>
          <a:p>
            <a:r>
              <a:rPr lang="nl-NL" dirty="0" smtClean="0"/>
              <a:t>Blinde vlekken kleiner te maken</a:t>
            </a:r>
            <a:endParaRPr lang="nl-NL" dirty="0"/>
          </a:p>
        </p:txBody>
      </p:sp>
    </p:spTree>
    <p:extLst>
      <p:ext uri="{BB962C8B-B14F-4D97-AF65-F5344CB8AC3E}">
        <p14:creationId xmlns:p14="http://schemas.microsoft.com/office/powerpoint/2010/main" val="2401875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Hoe geef je effectief feedback</a:t>
            </a:r>
            <a:endParaRPr lang="nl-NL" dirty="0"/>
          </a:p>
        </p:txBody>
      </p:sp>
      <p:sp>
        <p:nvSpPr>
          <p:cNvPr id="3" name="Tijdelijke aanduiding voor inhoud 2"/>
          <p:cNvSpPr>
            <a:spLocks noGrp="1"/>
          </p:cNvSpPr>
          <p:nvPr>
            <p:ph idx="1"/>
          </p:nvPr>
        </p:nvSpPr>
        <p:spPr/>
        <p:txBody>
          <a:bodyPr/>
          <a:lstStyle/>
          <a:p>
            <a:r>
              <a:rPr lang="nl-NL" dirty="0" smtClean="0"/>
              <a:t>Effectieve feedback = </a:t>
            </a:r>
          </a:p>
          <a:p>
            <a:pPr marL="0" indent="0">
              <a:buNone/>
            </a:pPr>
            <a:r>
              <a:rPr lang="nl-NL" dirty="0" smtClean="0"/>
              <a:t>Feedback die wordt gehoord, begrepen en geaccepteerd</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158401403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TotalTime>
  <Words>452</Words>
  <Application>Microsoft Office PowerPoint</Application>
  <PresentationFormat>Diavoorstelling (4:3)</PresentationFormat>
  <Paragraphs>55</Paragraphs>
  <Slides>16</Slides>
  <Notes>0</Notes>
  <HiddenSlides>0</HiddenSlides>
  <MMClips>0</MMClips>
  <ScaleCrop>false</ScaleCrop>
  <HeadingPairs>
    <vt:vector size="4" baseType="variant">
      <vt:variant>
        <vt:lpstr>Thema</vt:lpstr>
      </vt:variant>
      <vt:variant>
        <vt:i4>1</vt:i4>
      </vt:variant>
      <vt:variant>
        <vt:lpstr>Diatitels</vt:lpstr>
      </vt:variant>
      <vt:variant>
        <vt:i4>16</vt:i4>
      </vt:variant>
    </vt:vector>
  </HeadingPairs>
  <TitlesOfParts>
    <vt:vector size="17" baseType="lpstr">
      <vt:lpstr>1_Kantoorthema</vt:lpstr>
      <vt:lpstr>Feedback geven &amp; ontvangen</vt:lpstr>
      <vt:lpstr>Wat is feedback?</vt:lpstr>
      <vt:lpstr>Feedback is niet</vt:lpstr>
      <vt:lpstr>Vormen van feedback</vt:lpstr>
      <vt:lpstr>Positieve feedback</vt:lpstr>
      <vt:lpstr>Negatieve feedback</vt:lpstr>
      <vt:lpstr>Waarom feedback</vt:lpstr>
      <vt:lpstr>Feedback helpt</vt:lpstr>
      <vt:lpstr>Hoe geef je effectief feedback</vt:lpstr>
      <vt:lpstr>7 tips voor effectieve feedback</vt:lpstr>
      <vt:lpstr>Oefening 1</vt:lpstr>
      <vt:lpstr>Oefening 2</vt:lpstr>
      <vt:lpstr>Hoe ontvang je feedback?</vt:lpstr>
      <vt:lpstr>Oefening 3</vt:lpstr>
      <vt:lpstr>Tot slot</vt:lpstr>
      <vt:lpstr>Feedback</vt:lpstr>
    </vt:vector>
  </TitlesOfParts>
  <Company>Helicon Opleidingen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Feedback geven &amp; ontvangen</dc:title>
  <dc:creator>Mieke Theunissen</dc:creator>
  <cp:lastModifiedBy>Mieke Theunissen</cp:lastModifiedBy>
  <cp:revision>4</cp:revision>
  <dcterms:created xsi:type="dcterms:W3CDTF">2013-10-30T09:14:40Z</dcterms:created>
  <dcterms:modified xsi:type="dcterms:W3CDTF">2013-10-30T09:58:07Z</dcterms:modified>
</cp:coreProperties>
</file>